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59" r:id="rId4"/>
    <p:sldId id="278" r:id="rId5"/>
    <p:sldId id="280" r:id="rId6"/>
    <p:sldId id="260" r:id="rId7"/>
    <p:sldId id="257" r:id="rId8"/>
    <p:sldId id="262" r:id="rId9"/>
    <p:sldId id="263" r:id="rId10"/>
    <p:sldId id="264" r:id="rId11"/>
    <p:sldId id="265" r:id="rId12"/>
    <p:sldId id="261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C982E-2461-4D22-97C7-4621A1D7D71D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79BF1-70BE-4695-BA53-C4A7772A85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9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5/04/2025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675"/>
            <a:ext cx="9144000" cy="165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863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7672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66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340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45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20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072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7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53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31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24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D9C58-3DEC-4068-BBAF-322AC30A74B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923" y="6295991"/>
            <a:ext cx="1562318" cy="48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8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oissonsroses.us7.list-manage.com/track/click?u=0ebab0f9ac7516aa77cd60da1&amp;id=d998b2c3be&amp;e=4ca3828b9f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Assemblée Générale  des Poissons Roses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5 avril 2025</a:t>
            </a:r>
            <a:br>
              <a:rPr lang="fr-FR" dirty="0"/>
            </a:br>
            <a:r>
              <a:rPr lang="fr-FR" dirty="0"/>
              <a:t>Forum 104 et en ligne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601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fr-FR" dirty="0"/>
              <a:t>2. Rapport moral: </a:t>
            </a:r>
            <a:br>
              <a:rPr lang="fr-FR" dirty="0"/>
            </a:br>
            <a:r>
              <a:rPr lang="fr-FR" dirty="0"/>
              <a:t>2.3. Activités en cours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Groupe de travail « migrations » (Roland Baillet et P </a:t>
            </a:r>
            <a:r>
              <a:rPr lang="fr-FR" dirty="0" err="1"/>
              <a:t>Obert</a:t>
            </a:r>
            <a:r>
              <a:rPr lang="fr-FR" dirty="0"/>
              <a:t>)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Depuis novembre 2024, relations avec La Croix et Bayard Presse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578D9C58-3DEC-4068-BBAF-322AC30A74B3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981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/>
              <a:t>2. Rapport moral: </a:t>
            </a:r>
            <a:br>
              <a:rPr lang="fr-FR" sz="3600" dirty="0"/>
            </a:br>
            <a:r>
              <a:rPr lang="fr-FR" sz="3600" dirty="0"/>
              <a:t>2.4. Gestion de la communauté « Poissons Roses »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AG du 2 mars 2024: changement de Président </a:t>
            </a:r>
          </a:p>
          <a:p>
            <a:r>
              <a:rPr lang="fr-FR" dirty="0"/>
              <a:t>Plusieurs CA: </a:t>
            </a:r>
          </a:p>
          <a:p>
            <a:pPr lvl="1"/>
            <a:r>
              <a:rPr lang="fr-FR" dirty="0"/>
              <a:t>27/04, 8/06, 4/09, Séminaire 16/11</a:t>
            </a:r>
          </a:p>
          <a:p>
            <a:r>
              <a:rPr lang="fr-FR" dirty="0"/>
              <a:t>Séminaire 16 et 17 novembre 2024	</a:t>
            </a:r>
          </a:p>
          <a:p>
            <a:pPr marL="0" indent="0">
              <a:buNone/>
            </a:pPr>
            <a:r>
              <a:rPr lang="fr-FR" dirty="0"/>
              <a:t>=&gt; A la fois de la gestion et de la nourriture pour nos réflexions (cf. CA du 15 mars 2025: intervention « Comment devient-on un collabo ? » par Louis Dugas…)</a:t>
            </a:r>
            <a:br>
              <a:rPr lang="fr-FR" dirty="0"/>
            </a:br>
            <a:r>
              <a:rPr lang="fr-FR" dirty="0"/>
              <a:t>=&gt; Le CA: instrument d’animation et de décision mais aussi un lieu d’échange et de de formation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956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225549"/>
          </a:xfrm>
        </p:spPr>
        <p:txBody>
          <a:bodyPr>
            <a:normAutofit fontScale="90000"/>
          </a:bodyPr>
          <a:lstStyle/>
          <a:p>
            <a:r>
              <a:rPr lang="fr-FR" dirty="0"/>
              <a:t>2. Rapport moral: </a:t>
            </a:r>
            <a:br>
              <a:rPr lang="fr-FR" dirty="0"/>
            </a:br>
            <a:r>
              <a:rPr lang="fr-FR" dirty="0"/>
              <a:t>2.5. Leçons de cet exercice 2024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0BE16C3-D0A8-4D64-9C74-43CEB42A3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992" y="1681162"/>
            <a:ext cx="4032190" cy="1973260"/>
          </a:xfrm>
        </p:spPr>
        <p:txBody>
          <a:bodyPr anchor="t">
            <a:normAutofit fontScale="77500" lnSpcReduction="20000"/>
          </a:bodyPr>
          <a:lstStyle/>
          <a:p>
            <a:r>
              <a:rPr lang="fr-FR" noProof="0" dirty="0"/>
              <a:t>Forces:</a:t>
            </a:r>
          </a:p>
          <a:p>
            <a:pPr lvl="1"/>
            <a:r>
              <a:rPr lang="fr-FR" b="0" noProof="0" dirty="0"/>
              <a:t> - L’organisation: Engagement, participation, “bancs” locaux</a:t>
            </a:r>
          </a:p>
          <a:p>
            <a:pPr lvl="1"/>
            <a:r>
              <a:rPr lang="fr-FR" b="0" noProof="0" dirty="0"/>
              <a:t>- Réactivité (23 juin) … jusqu’à un certain point</a:t>
            </a:r>
          </a:p>
          <a:p>
            <a:pPr lvl="1"/>
            <a:r>
              <a:rPr lang="fr-FR" b="0" noProof="0" dirty="0"/>
              <a:t>- Dans la société: bonne image de marque dans la “bulle catho”</a:t>
            </a:r>
          </a:p>
          <a:p>
            <a:pPr lvl="1"/>
            <a:r>
              <a:rPr lang="fr-FR" b="0" noProof="0" dirty="0"/>
              <a:t>- Une alchimie réussie entre profondeur spirituelle et engagement citoyen</a:t>
            </a:r>
          </a:p>
          <a:p>
            <a:pPr marL="800100" lvl="1" indent="-342900">
              <a:buFontTx/>
              <a:buChar char="-"/>
            </a:pPr>
            <a:endParaRPr lang="fr-FR" b="0" noProof="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>
          <a:xfrm>
            <a:off x="629842" y="3947746"/>
            <a:ext cx="3868340" cy="22419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400" b="1" dirty="0"/>
              <a:t>Opportunités</a:t>
            </a:r>
          </a:p>
          <a:p>
            <a:pPr marL="457200" lvl="1" indent="0">
              <a:buNone/>
            </a:pPr>
            <a:r>
              <a:rPr lang="fr-FR" sz="2000" dirty="0"/>
              <a:t>- Forte demande de sens: dans la population, chez les élites et la Presse ; </a:t>
            </a:r>
          </a:p>
          <a:p>
            <a:pPr lvl="1">
              <a:buFontTx/>
              <a:buChar char="-"/>
            </a:pPr>
            <a:r>
              <a:rPr lang="fr-FR" sz="2000" dirty="0"/>
              <a:t>Les </a:t>
            </a:r>
            <a:r>
              <a:rPr lang="fr-FR" sz="2000" dirty="0" err="1"/>
              <a:t>PRs</a:t>
            </a:r>
            <a:r>
              <a:rPr lang="fr-FR" sz="2000" dirty="0"/>
              <a:t>, « lasers » dans le maelstrom</a:t>
            </a:r>
          </a:p>
          <a:p>
            <a:pPr lvl="1">
              <a:buFontTx/>
              <a:buChar char="-"/>
            </a:pPr>
            <a:r>
              <a:rPr lang="fr-FR" sz="2000" dirty="0"/>
              <a:t>D’autres mouvements souhaitent nouer des partenariats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E2F4A9-F8D5-1F1D-546F-77184546B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2"/>
            <a:ext cx="4048858" cy="1853709"/>
          </a:xfrm>
        </p:spPr>
        <p:txBody>
          <a:bodyPr anchor="t">
            <a:normAutofit/>
          </a:bodyPr>
          <a:lstStyle/>
          <a:p>
            <a:r>
              <a:rPr lang="en-US" dirty="0"/>
              <a:t>Faiblesses: </a:t>
            </a:r>
          </a:p>
          <a:p>
            <a:pPr marL="800100" lvl="1" indent="-342900">
              <a:buFontTx/>
              <a:buChar char="-"/>
            </a:pPr>
            <a:r>
              <a:rPr lang="en-US" b="0" dirty="0" err="1"/>
              <a:t>Logistique</a:t>
            </a:r>
            <a:r>
              <a:rPr lang="en-US" b="0" dirty="0"/>
              <a:t> =&gt; finances !! </a:t>
            </a:r>
          </a:p>
          <a:p>
            <a:pPr marL="800100" lvl="1" indent="-342900">
              <a:buFontTx/>
              <a:buChar char="-"/>
            </a:pPr>
            <a:r>
              <a:rPr lang="en-US" b="0" dirty="0"/>
              <a:t>Communication encore </a:t>
            </a:r>
            <a:r>
              <a:rPr lang="en-US" b="0" dirty="0" err="1"/>
              <a:t>brouillonne</a:t>
            </a:r>
            <a:endParaRPr lang="en-US" b="0" dirty="0"/>
          </a:p>
          <a:p>
            <a:pPr marL="800100" lvl="1" indent="-342900">
              <a:buFontTx/>
              <a:buChar char="-"/>
            </a:pPr>
            <a:r>
              <a:rPr lang="en-US" b="0" dirty="0"/>
              <a:t>Manque de sang </a:t>
            </a:r>
            <a:r>
              <a:rPr lang="en-US" b="0" dirty="0" err="1"/>
              <a:t>neuf</a:t>
            </a:r>
            <a:endParaRPr lang="en-US" b="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4629150" y="3947746"/>
            <a:ext cx="3887391" cy="224191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2400" b="1" dirty="0"/>
              <a:t>Menaces</a:t>
            </a:r>
          </a:p>
          <a:p>
            <a:pPr lvl="1">
              <a:buFontTx/>
              <a:buChar char="-"/>
            </a:pPr>
            <a:r>
              <a:rPr lang="fr-FR" sz="2000" dirty="0"/>
              <a:t>La nuance est inaudible</a:t>
            </a:r>
          </a:p>
          <a:p>
            <a:pPr lvl="1">
              <a:buFontTx/>
              <a:buChar char="-"/>
            </a:pPr>
            <a:r>
              <a:rPr lang="fr-FR" sz="2000" dirty="0"/>
              <a:t>A gauche, tout enracinement chrétien est mal vu</a:t>
            </a:r>
          </a:p>
          <a:p>
            <a:pPr lvl="1">
              <a:buFontTx/>
              <a:buChar char="-"/>
            </a:pPr>
            <a:r>
              <a:rPr lang="fr-FR" sz="2000" dirty="0"/>
              <a:t>Les ambiguïtés de notre positionnement politique dans un contexte partisan morcelé alors que se développent des menaces existentielles pour la démocratie</a:t>
            </a:r>
          </a:p>
          <a:p>
            <a:pPr lvl="1">
              <a:buFontTx/>
              <a:buChar char="-"/>
            </a:pPr>
            <a:endParaRPr lang="fr-FR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618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1C4E5319-A83E-4A2F-6B0E-AE5BE8C5B6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611461"/>
            <a:ext cx="7772400" cy="2387600"/>
          </a:xfrm>
        </p:spPr>
        <p:txBody>
          <a:bodyPr/>
          <a:lstStyle/>
          <a:p>
            <a:r>
              <a:rPr lang="fr-FR" dirty="0"/>
              <a:t>En chemin vers d’autres chantiers…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740F97-1B91-2C05-00A9-5D319AE06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22CB4E5-6614-F294-6E9C-E849CAA27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851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Assemblée générale des Poissons Roses 5 avril 2025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Pour nourrir notre réflexion…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Rapport Moral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764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068020"/>
            <a:ext cx="7772400" cy="2076817"/>
          </a:xfrm>
        </p:spPr>
        <p:txBody>
          <a:bodyPr/>
          <a:lstStyle/>
          <a:p>
            <a:r>
              <a:rPr lang="fr-FR" dirty="0"/>
              <a:t>1. Pour nourrir notre réflexion…</a:t>
            </a:r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967154" y="3244362"/>
            <a:ext cx="7306408" cy="254561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fr-FR" b="1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buNone/>
            </a:pPr>
            <a:r>
              <a:rPr lang="fr-FR" b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« L'Europe et ses défis,</a:t>
            </a:r>
            <a:br>
              <a:rPr lang="fr-FR" b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fr-FR" b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l'émergence d'une puissance continentale »</a:t>
            </a:r>
            <a:endParaRPr lang="fr-FR" b="0" u="none" strike="noStrike" dirty="0">
              <a:effectLst/>
            </a:endParaRPr>
          </a:p>
          <a:p>
            <a:pPr>
              <a:lnSpc>
                <a:spcPct val="120000"/>
              </a:lnSpc>
              <a:buNone/>
            </a:pPr>
            <a:r>
              <a:rPr lang="fr-FR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-présentation par </a:t>
            </a:r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Patrice </a:t>
            </a:r>
            <a:r>
              <a:rPr lang="fr-FR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Obert</a:t>
            </a:r>
            <a:r>
              <a:rPr lang="fr-FR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 du livre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co-écrit </a:t>
            </a: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</a:rPr>
              <a:t>avec Gérard Vernier</a:t>
            </a:r>
            <a:r>
              <a:rPr lang="fr-FR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br>
              <a:rPr lang="fr-FR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b="1" dirty="0">
                <a:effectLst/>
                <a:latin typeface="arial" panose="020B0604020202020204" pitchFamily="34" charset="0"/>
                <a:hlinkClick r:id="rId2"/>
              </a:rPr>
              <a:t>" l'Europe et ses défis, </a:t>
            </a:r>
            <a:r>
              <a:rPr lang="fr-FR" b="1" i="1" dirty="0">
                <a:effectLst/>
                <a:latin typeface="arial" panose="020B0604020202020204" pitchFamily="34" charset="0"/>
                <a:hlinkClick r:id="rId2"/>
              </a:rPr>
              <a:t>l'émergence d'une puissance continentale</a:t>
            </a:r>
            <a:r>
              <a:rPr lang="fr-FR" b="1" dirty="0">
                <a:effectLst/>
                <a:latin typeface="arial" panose="020B0604020202020204" pitchFamily="34" charset="0"/>
                <a:hlinkClick r:id="rId2"/>
              </a:rPr>
              <a:t>« </a:t>
            </a:r>
            <a:br>
              <a:rPr lang="fr-FR" b="1" dirty="0">
                <a:effectLst/>
                <a:latin typeface="arial" panose="020B0604020202020204" pitchFamily="34" charset="0"/>
                <a:hlinkClick r:id="rId2"/>
              </a:rPr>
            </a:br>
            <a:r>
              <a:rPr lang="fr-FR" b="1" dirty="0">
                <a:effectLst/>
                <a:latin typeface="arial" panose="020B0604020202020204" pitchFamily="34" charset="0"/>
                <a:hlinkClick r:id="rId2"/>
              </a:rPr>
              <a:t>(2024, Editions l'Harmattan)</a:t>
            </a:r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endParaRPr lang="fr-FR" b="1" dirty="0"/>
          </a:p>
          <a:p>
            <a:r>
              <a:rPr lang="fr-FR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-Intervention suivie d'un débat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76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483621-AFA7-6AE3-7D9D-12234B56D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Pour nourrir notre réflexion…</a:t>
            </a:r>
            <a:br>
              <a:rPr lang="fr-FR" dirty="0"/>
            </a:br>
            <a:r>
              <a:rPr lang="fr-FR" dirty="0"/>
              <a:t>1-1 Présentation du livre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EBAB8A-4E23-53D2-A81D-562D51A60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1800" b="1" kern="0" dirty="0">
              <a:solidFill>
                <a:srgbClr val="222222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r-FR" sz="1800" b="1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Présentation de </a:t>
            </a:r>
            <a:r>
              <a:rPr lang="fr-FR" sz="1600" b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« L'Europe et ses défis, l'émergence d'une puissance continentale » </a:t>
            </a:r>
          </a:p>
          <a:p>
            <a:pPr marL="0" indent="0">
              <a:buNone/>
            </a:pPr>
            <a:endParaRPr lang="fr-FR" sz="1800" b="1" kern="0" dirty="0">
              <a:solidFill>
                <a:srgbClr val="222222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fr-FR" sz="1800" b="1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Les raisons d’être du livre </a:t>
            </a:r>
            <a:r>
              <a:rPr lang="fr-FR" sz="1800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:Patrice </a:t>
            </a:r>
            <a:r>
              <a:rPr lang="fr-FR" sz="1800" kern="0" dirty="0" err="1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Obert</a:t>
            </a:r>
            <a:r>
              <a:rPr lang="fr-FR" sz="1800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le présente  comme </a:t>
            </a: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une recherche d'identité personnelle; tandis que Gérard Vernier a travaillé 40 ans à la Commission européenne.</a:t>
            </a:r>
          </a:p>
          <a:p>
            <a:pPr marL="0" indent="0">
              <a:buNone/>
            </a:pPr>
            <a:endParaRPr lang="fr-FR" sz="1800" kern="0" dirty="0">
              <a:solidFill>
                <a:srgbClr val="222222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1800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fr-FR" sz="1800" b="1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 livre</a:t>
            </a:r>
            <a:r>
              <a:rPr lang="fr-FR" sz="1800" b="1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expose </a:t>
            </a: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sous forme thématique et synthétique- </a:t>
            </a:r>
          </a:p>
          <a:p>
            <a:pPr>
              <a:buFontTx/>
              <a:buChar char="-"/>
            </a:pPr>
            <a:r>
              <a:rPr lang="fr-FR" sz="1800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d’une part </a:t>
            </a: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une histoire de l'Europe en 100 pages, </a:t>
            </a:r>
          </a:p>
          <a:p>
            <a:pPr>
              <a:buFontTx/>
              <a:buChar char="-"/>
            </a:pP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d'autre part  les grands défis que doit aujourd'hui relever l'Union européenne.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F25586-60E3-1341-B296-EF866244A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C6C6EEE-E53C-DD01-1DA3-1DA08E4B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807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08BC71-C4D4-F207-C0A2-698F36BEF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Pour nourrir notre réflexion…</a:t>
            </a:r>
            <a:br>
              <a:rPr lang="fr-FR" dirty="0"/>
            </a:br>
            <a:r>
              <a:rPr lang="fr-FR" dirty="0"/>
              <a:t>1-2 Le débat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E6406F-5FC3-FE8F-B1FF-9EAFFECB6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050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●</a:t>
            </a:r>
            <a:r>
              <a:rPr lang="fr-FR" sz="1800" b="1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</a:t>
            </a:r>
            <a:r>
              <a:rPr lang="fr-FR" sz="1800" b="1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rois  thématiques, qui parcourent le livre, posées à un auditoire attentif </a:t>
            </a: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</a:p>
          <a:p>
            <a:pPr>
              <a:buFontTx/>
              <a:buChar char="-"/>
            </a:pPr>
            <a:r>
              <a:rPr lang="fr-FR" sz="1800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</a:t>
            </a: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eut-on parler d'un peuple européen ?</a:t>
            </a:r>
          </a:p>
          <a:p>
            <a:pPr>
              <a:buFontTx/>
              <a:buChar char="-"/>
            </a:pP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Que signifie aujourd'hui pour l'Europe de redevenir une puissance ?</a:t>
            </a:r>
          </a:p>
          <a:p>
            <a:pPr>
              <a:buFontTx/>
              <a:buChar char="-"/>
            </a:pP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L'Europe est-elle considérée comme un point de référence à l'heure de la montée des nouveaux impérialismes ?</a:t>
            </a:r>
          </a:p>
          <a:p>
            <a:pPr>
              <a:buFontTx/>
              <a:buChar char="-"/>
            </a:pPr>
            <a:endParaRPr lang="fr-FR" sz="1800" b="1" kern="0" dirty="0">
              <a:solidFill>
                <a:srgbClr val="222222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r-FR" sz="1800" b="1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 question de la défense de l’Europe </a:t>
            </a: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été largement évoquée avec des interventions de notamment Nicole </a:t>
            </a:r>
            <a:r>
              <a:rPr lang="fr-FR" sz="1800" kern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Fondeneige</a:t>
            </a: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et de Bertrand </a:t>
            </a:r>
            <a:r>
              <a:rPr lang="fr-FR" sz="1800" kern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Warusfel</a:t>
            </a: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r>
              <a:rPr lang="fr-FR" sz="1800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Des</a:t>
            </a:r>
            <a:r>
              <a:rPr lang="fr-FR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échanges et une réflexion sur un sujet d'actualité au moment où l'Union européenne est confrontée à un choix crucial : s'effondrer ou renaître</a:t>
            </a:r>
            <a:endParaRPr lang="fr-FR" sz="1800" kern="0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38644A-36ED-1E2E-C1A0-5B78F0A7D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47694AC-041A-962A-C97A-7EFDE5D7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916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2. Rapport moral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Bertrand du MARAIS, Président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041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Rapport moral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Engagements politiques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Autres prises de position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Activités en cours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Gestion de la communauté « Poissons Roses »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Leçons de cet exercice 2024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06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122831"/>
            <a:ext cx="7886700" cy="709682"/>
          </a:xfrm>
        </p:spPr>
        <p:txBody>
          <a:bodyPr>
            <a:normAutofit fontScale="90000"/>
          </a:bodyPr>
          <a:lstStyle/>
          <a:p>
            <a:r>
              <a:rPr lang="fr-FR" sz="3600" dirty="0"/>
              <a:t>2. Rapport moral: 2.1 Engagements politiques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18364" y="1160061"/>
            <a:ext cx="4080681" cy="501690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Européennes puis législatives:</a:t>
            </a:r>
          </a:p>
          <a:p>
            <a:pPr lvl="1"/>
            <a:r>
              <a:rPr lang="fr-FR" dirty="0"/>
              <a:t>Tribune pour les européennes: 4 juin 2024</a:t>
            </a:r>
          </a:p>
          <a:p>
            <a:pPr lvl="1"/>
            <a:r>
              <a:rPr lang="fr-FR" dirty="0"/>
              <a:t>Tribune pour les législatives </a:t>
            </a:r>
          </a:p>
          <a:p>
            <a:pPr lvl="1"/>
            <a:r>
              <a:rPr lang="fr-FR" dirty="0"/>
              <a:t>Participation et soutien au meeting « Justice et Espérance » du 23 juin 2024: </a:t>
            </a:r>
          </a:p>
          <a:p>
            <a:pPr lvl="1"/>
            <a:r>
              <a:rPr lang="fr-FR" dirty="0"/>
              <a:t>Flash le 16 juin </a:t>
            </a:r>
          </a:p>
          <a:p>
            <a:pPr lvl="1"/>
            <a:r>
              <a:rPr lang="fr-FR" dirty="0"/>
              <a:t>Communiqué 20 juin</a:t>
            </a:r>
          </a:p>
          <a:p>
            <a:r>
              <a:rPr lang="fr-FR" dirty="0"/>
              <a:t>Projet de tribune post-censure, rattrapée par l’actualité…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8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040" y="3467832"/>
            <a:ext cx="4120131" cy="279882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4450" y="922207"/>
            <a:ext cx="4669550" cy="2212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207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92072"/>
          </a:xfrm>
        </p:spPr>
        <p:txBody>
          <a:bodyPr>
            <a:normAutofit/>
          </a:bodyPr>
          <a:lstStyle/>
          <a:p>
            <a:r>
              <a:rPr lang="fr-FR" dirty="0"/>
              <a:t>2. Rapport moral: 2.2 Autres prises de position et activités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</p:nvPr>
        </p:nvSpPr>
        <p:spPr>
          <a:xfrm>
            <a:off x="628649" y="1569493"/>
            <a:ext cx="4400551" cy="4607470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Les </a:t>
            </a:r>
            <a:r>
              <a:rPr lang="fr-FR" dirty="0" err="1"/>
              <a:t>PRs</a:t>
            </a:r>
            <a:r>
              <a:rPr lang="fr-FR" dirty="0"/>
              <a:t> dans les territoires: </a:t>
            </a:r>
          </a:p>
          <a:p>
            <a:pPr lvl="1"/>
            <a:r>
              <a:rPr lang="fr-FR" dirty="0"/>
              <a:t>MERIGNAC, 22 mars 2024:  Réunion débat sur la fin de vie (P Roux-</a:t>
            </a:r>
            <a:r>
              <a:rPr lang="fr-FR" dirty="0" err="1"/>
              <a:t>Salembien</a:t>
            </a:r>
            <a:r>
              <a:rPr lang="fr-FR" dirty="0"/>
              <a:t>) annulée pour raison de santé</a:t>
            </a:r>
          </a:p>
          <a:p>
            <a:pPr lvl="1"/>
            <a:r>
              <a:rPr lang="fr-FR" dirty="0"/>
              <a:t>Strasbourg : 25 avril; Conférence « L’Europe demain au regard de ses sources et ressources spirituelles »</a:t>
            </a:r>
            <a:br>
              <a:rPr lang="fr-FR" dirty="0"/>
            </a:br>
            <a:r>
              <a:rPr lang="fr-FR" dirty="0"/>
              <a:t> (P. </a:t>
            </a:r>
            <a:r>
              <a:rPr lang="fr-FR" dirty="0" err="1"/>
              <a:t>Obert</a:t>
            </a:r>
            <a:r>
              <a:rPr lang="fr-FR" dirty="0"/>
              <a:t>)</a:t>
            </a:r>
          </a:p>
          <a:p>
            <a:r>
              <a:rPr lang="fr-FR" dirty="0"/>
              <a:t>Communication: </a:t>
            </a:r>
          </a:p>
          <a:p>
            <a:pPr lvl="1"/>
            <a:r>
              <a:rPr lang="fr-FR" dirty="0"/>
              <a:t>2 Flashs pour les vœux 2025: </a:t>
            </a:r>
          </a:p>
          <a:p>
            <a:pPr lvl="2"/>
            <a:r>
              <a:rPr lang="fr-FR" b="1" i="1" dirty="0"/>
              <a:t>2025 : Dans une mer forte, garder le cap </a:t>
            </a:r>
            <a:br>
              <a:rPr lang="fr-FR" b="1" i="1" dirty="0"/>
            </a:br>
            <a:r>
              <a:rPr lang="fr-FR" b="1" i="1" dirty="0"/>
              <a:t>et nager à contre-courant</a:t>
            </a: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012" y="1569493"/>
            <a:ext cx="3077844" cy="4377379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5/04/2025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9C58-3DEC-4068-BBAF-322AC30A74B3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80788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sons Roses.potx" id="{13F6BBDF-2BBB-4C07-A42E-208CDB0BC143}" vid="{9E23B4DD-22D2-4255-920B-A3A929D0DAA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764</Words>
  <Application>Microsoft Office PowerPoint</Application>
  <PresentationFormat>Affichage à l'écran (4:3)</PresentationFormat>
  <Paragraphs>112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Arial</vt:lpstr>
      <vt:lpstr>Calibri</vt:lpstr>
      <vt:lpstr>Calibri Light</vt:lpstr>
      <vt:lpstr>Thème Office</vt:lpstr>
      <vt:lpstr>Assemblée Générale  des Poissons Roses</vt:lpstr>
      <vt:lpstr>Assemblée générale des Poissons Roses 5 avril 2025</vt:lpstr>
      <vt:lpstr>1. Pour nourrir notre réflexion…</vt:lpstr>
      <vt:lpstr>1. Pour nourrir notre réflexion… 1-1 Présentation du livre</vt:lpstr>
      <vt:lpstr>1. Pour nourrir notre réflexion… 1-2 Le débat</vt:lpstr>
      <vt:lpstr>2. Rapport moral</vt:lpstr>
      <vt:lpstr>2. Rapport moral</vt:lpstr>
      <vt:lpstr>2. Rapport moral: 2.1 Engagements politiques</vt:lpstr>
      <vt:lpstr>2. Rapport moral: 2.2 Autres prises de position et activités</vt:lpstr>
      <vt:lpstr>2. Rapport moral:  2.3. Activités en cours </vt:lpstr>
      <vt:lpstr>2. Rapport moral:  2.4. Gestion de la communauté « Poissons Roses »</vt:lpstr>
      <vt:lpstr>2. Rapport moral:  2.5. Leçons de cet exercice 2024</vt:lpstr>
      <vt:lpstr>En chemin vers d’autres chantiers…</vt:lpstr>
    </vt:vector>
  </TitlesOfParts>
  <Company>Conseil d'Etat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des Poissons Roses</dc:title>
  <dc:creator>DU MARAIS Bertrand</dc:creator>
  <cp:lastModifiedBy>Bertrand du MARAIS</cp:lastModifiedBy>
  <cp:revision>36</cp:revision>
  <cp:lastPrinted>2025-05-19T10:47:25Z</cp:lastPrinted>
  <dcterms:created xsi:type="dcterms:W3CDTF">2025-04-04T15:59:44Z</dcterms:created>
  <dcterms:modified xsi:type="dcterms:W3CDTF">2025-06-16T08:30:03Z</dcterms:modified>
</cp:coreProperties>
</file>